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D7F79E22-D9F6-4610-B927-C91E5210D8A5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A7C1B86-F9AA-4B36-A2EB-F2C9F493D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78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B699EB24-5682-4491-B1B8-DFDF8663BF90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59740888-C584-4ADB-87CF-E9475F603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31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Plan to get online today to do some work; next visit in spring will be just some reminders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40888-C584-4ADB-87CF-E9475F6030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654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Reminders of waiver for free and reduced lunch;</a:t>
            </a:r>
            <a:r>
              <a:rPr lang="en-US" baseline="0" dirty="0" smtClean="0"/>
              <a:t> stress preparation; volunteer to help with registration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40888-C584-4ADB-87CF-E9475F6030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95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 over the Harvard article; put in link?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40888-C584-4ADB-87CF-E9475F6030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5101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Keep notes!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40888-C584-4ADB-87CF-E9475F6030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245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Stress that there</a:t>
            </a:r>
            <a:r>
              <a:rPr lang="en-US" baseline="0" dirty="0" smtClean="0"/>
              <a:t> will be a range of how much experience the students have had with this site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40888-C584-4ADB-87CF-E9475F60300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97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spend hours on this!!!!!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40888-C584-4ADB-87CF-E9475F60300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148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9CBAA-96C4-4B57-858B-C859F5FB872C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80DB-C396-4B35-9B3C-2D887D6C82B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9CBAA-96C4-4B57-858B-C859F5FB872C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80DB-C396-4B35-9B3C-2D887D6C82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9CBAA-96C4-4B57-858B-C859F5FB872C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80DB-C396-4B35-9B3C-2D887D6C82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9CBAA-96C4-4B57-858B-C859F5FB872C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80DB-C396-4B35-9B3C-2D887D6C82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9CBAA-96C4-4B57-858B-C859F5FB872C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80DB-C396-4B35-9B3C-2D887D6C82B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9CBAA-96C4-4B57-858B-C859F5FB872C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80DB-C396-4B35-9B3C-2D887D6C82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9CBAA-96C4-4B57-858B-C859F5FB872C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80DB-C396-4B35-9B3C-2D887D6C82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9CBAA-96C4-4B57-858B-C859F5FB872C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80DB-C396-4B35-9B3C-2D887D6C82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9CBAA-96C4-4B57-858B-C859F5FB872C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80DB-C396-4B35-9B3C-2D887D6C82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9CBAA-96C4-4B57-858B-C859F5FB872C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80DB-C396-4B35-9B3C-2D887D6C82B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179CBAA-96C4-4B57-858B-C859F5FB872C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C9380DB-C396-4B35-9B3C-2D887D6C82B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179CBAA-96C4-4B57-858B-C859F5FB872C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C9380DB-C396-4B35-9B3C-2D887D6C82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hiomeansjobs.gov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1"/>
            <a:ext cx="9144000" cy="1142999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Junior Career Help</a:t>
            </a:r>
            <a:endParaRPr lang="en-US" sz="6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95400"/>
            <a:ext cx="8610600" cy="2895600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000" b="1" dirty="0" smtClean="0"/>
              <a:t>ACT </a:t>
            </a:r>
            <a:r>
              <a:rPr lang="en-US" sz="4000" b="1" dirty="0" smtClean="0"/>
              <a:t>Reminder Dates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000" b="1" dirty="0" smtClean="0"/>
              <a:t> Work </a:t>
            </a:r>
            <a:r>
              <a:rPr lang="en-US" sz="4000" b="1" dirty="0"/>
              <a:t>on Portfolio </a:t>
            </a:r>
            <a:r>
              <a:rPr lang="en-US" sz="4000" b="1" dirty="0" smtClean="0"/>
              <a:t>Development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000" b="1" dirty="0" smtClean="0"/>
              <a:t> More Planning/Investigating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b="1" dirty="0" smtClean="0"/>
              <a:t>Ohio Means Jobs</a:t>
            </a:r>
          </a:p>
        </p:txBody>
      </p:sp>
    </p:spTree>
    <p:extLst>
      <p:ext uri="{BB962C8B-B14F-4D97-AF65-F5344CB8AC3E}">
        <p14:creationId xmlns:p14="http://schemas.microsoft.com/office/powerpoint/2010/main" val="5465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ACT Testing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3600" b="1" u="sng" dirty="0" smtClean="0"/>
              <a:t>Test Date</a:t>
            </a:r>
          </a:p>
          <a:p>
            <a:endParaRPr lang="en-US" sz="3600" b="1" dirty="0"/>
          </a:p>
          <a:p>
            <a:pPr marL="137160" indent="0">
              <a:buNone/>
            </a:pPr>
            <a:r>
              <a:rPr lang="en-US" sz="3600" b="1" dirty="0" smtClean="0"/>
              <a:t>April 9, 2016</a:t>
            </a:r>
          </a:p>
          <a:p>
            <a:pPr marL="137160" indent="0">
              <a:buNone/>
            </a:pPr>
            <a:endParaRPr lang="en-US" sz="3600" b="1" dirty="0"/>
          </a:p>
          <a:p>
            <a:pPr marL="137160" indent="0">
              <a:buNone/>
            </a:pPr>
            <a:r>
              <a:rPr lang="en-US" sz="3600" b="1" dirty="0" smtClean="0"/>
              <a:t>June 11, 2016</a:t>
            </a:r>
            <a:r>
              <a:rPr lang="en-US" b="1" dirty="0" smtClean="0"/>
              <a:t>	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3600" b="1" u="sng" dirty="0" smtClean="0"/>
              <a:t>Register by</a:t>
            </a:r>
          </a:p>
          <a:p>
            <a:pPr marL="137160" indent="0">
              <a:buNone/>
            </a:pPr>
            <a:endParaRPr lang="en-US" sz="3600" b="1" dirty="0"/>
          </a:p>
          <a:p>
            <a:pPr marL="137160" indent="0">
              <a:buNone/>
            </a:pPr>
            <a:r>
              <a:rPr lang="en-US" sz="3600" b="1" dirty="0" smtClean="0"/>
              <a:t>March 4, 2016</a:t>
            </a:r>
          </a:p>
          <a:p>
            <a:pPr marL="137160" indent="0">
              <a:buNone/>
            </a:pPr>
            <a:endParaRPr lang="en-US" sz="3600" b="1" dirty="0"/>
          </a:p>
          <a:p>
            <a:pPr marL="137160" indent="0">
              <a:buNone/>
            </a:pPr>
            <a:r>
              <a:rPr lang="en-US" sz="3600" b="1" dirty="0" smtClean="0"/>
              <a:t>May 6, 2016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18099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Portfolio Development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4000" b="1" dirty="0" smtClean="0"/>
              <a:t>What are you doing to make yourself more attractive to college admissions, military recruiters, employers?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Grades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V</a:t>
            </a:r>
            <a:r>
              <a:rPr lang="en-US" b="1" dirty="0" smtClean="0"/>
              <a:t>olunteer  Activities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Certifications/Training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Attendance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137160" indent="0">
              <a:buNone/>
            </a:pPr>
            <a:endParaRPr lang="en-US" sz="4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52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Planning?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4800" b="1" dirty="0" smtClean="0"/>
              <a:t>How are you planning, investigating, researching??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b="1" dirty="0" smtClean="0"/>
              <a:t>Job Shadowing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b="1" dirty="0" smtClean="0"/>
              <a:t>Interviewing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b="1" dirty="0"/>
              <a:t>Visiting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b="1" dirty="0" smtClean="0"/>
              <a:t>Researching online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b="1" dirty="0" smtClean="0"/>
              <a:t>Reading</a:t>
            </a:r>
            <a:r>
              <a:rPr lang="en-US" sz="4000" b="1" dirty="0" smtClean="0">
                <a:sym typeface="Wingdings" panose="05000000000000000000" pitchFamily="2" charset="2"/>
              </a:rPr>
              <a:t></a:t>
            </a:r>
          </a:p>
        </p:txBody>
      </p:sp>
    </p:spTree>
    <p:extLst>
      <p:ext uri="{BB962C8B-B14F-4D97-AF65-F5344CB8AC3E}">
        <p14:creationId xmlns:p14="http://schemas.microsoft.com/office/powerpoint/2010/main" val="255239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Ohio Means Jobs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458200" cy="5105400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US" sz="4800" b="1" dirty="0" smtClean="0"/>
              <a:t>Do you have an account?</a:t>
            </a:r>
          </a:p>
          <a:p>
            <a:pPr marL="137160" indent="0">
              <a:buNone/>
            </a:pPr>
            <a:r>
              <a:rPr lang="en-US" sz="4800" b="1" dirty="0" smtClean="0"/>
              <a:t>What have you done with it?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 smtClean="0"/>
              <a:t>Resume?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 smtClean="0"/>
              <a:t>Guided Tour Handout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 smtClean="0"/>
              <a:t>Career Cluster Inventory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 smtClean="0"/>
              <a:t>Scavenger Hunt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 smtClean="0"/>
              <a:t>Quick Links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 smtClean="0"/>
              <a:t>Test Preparation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 smtClean="0"/>
              <a:t>College Navigator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6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4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63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Ohio Means Jobs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458200" cy="510540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4800" b="1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3"/>
              </a:rPr>
              <a:t>www.ohiomeansjobs.gov</a:t>
            </a:r>
            <a:endParaRPr lang="en-US" sz="48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137160" indent="0">
              <a:buNone/>
            </a:pPr>
            <a:endParaRPr lang="en-US" sz="36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 smtClean="0"/>
              <a:t>Books65! (sample password)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6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4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82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240</TotalTime>
  <Words>207</Words>
  <Application>Microsoft Office PowerPoint</Application>
  <PresentationFormat>On-screen Show (4:3)</PresentationFormat>
  <Paragraphs>56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Junior Career Help</vt:lpstr>
      <vt:lpstr>ACT Testing</vt:lpstr>
      <vt:lpstr>Portfolio Development</vt:lpstr>
      <vt:lpstr>Planning?</vt:lpstr>
      <vt:lpstr>Ohio Means Jobs</vt:lpstr>
      <vt:lpstr>Ohio Means Jobs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Junior Career Help</dc:title>
  <dc:creator>Anita Ream</dc:creator>
  <cp:lastModifiedBy>Anita Ream</cp:lastModifiedBy>
  <cp:revision>13</cp:revision>
  <cp:lastPrinted>2016-01-26T17:30:58Z</cp:lastPrinted>
  <dcterms:created xsi:type="dcterms:W3CDTF">2016-01-26T16:10:13Z</dcterms:created>
  <dcterms:modified xsi:type="dcterms:W3CDTF">2016-04-06T13:49:56Z</dcterms:modified>
</cp:coreProperties>
</file>